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85" autoAdjust="0"/>
    <p:restoredTop sz="94660"/>
  </p:normalViewPr>
  <p:slideViewPr>
    <p:cSldViewPr snapToGrid="0">
      <p:cViewPr varScale="1">
        <p:scale>
          <a:sx n="102" d="100"/>
          <a:sy n="102" d="100"/>
        </p:scale>
        <p:origin x="147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23/02/2024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23/02/2024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23/02/2024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23/02/2024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23/02/2024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23/02/2024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23/02/2024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23/02/2024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3049591"/>
            <a:ext cx="15265771" cy="7571303"/>
          </a:xfrm>
          <a:prstGeom prst="rect">
            <a:avLst/>
          </a:prstGeom>
          <a:noFill/>
        </p:spPr>
        <p:txBody>
          <a:bodyPr wrap="square" rtlCol="0">
            <a:spAutoFit/>
          </a:bodyPr>
          <a:lstStyle/>
          <a:p>
            <a:pPr marL="603535" indent="-603535">
              <a:buFont typeface="Arial" panose="020B0604020202020204" pitchFamily="34" charset="0"/>
              <a:buChar char="•"/>
            </a:pPr>
            <a:r>
              <a:rPr lang="en-GB" sz="5000" dirty="0"/>
              <a:t>Today’s session will be followed in 7 days by a second, shorter session.</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283396" y="5147717"/>
            <a:ext cx="11292159" cy="5442024"/>
            <a:chOff x="3739920" y="4872300"/>
            <a:chExt cx="9640944" cy="4646255"/>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3739920" y="5045919"/>
              <a:ext cx="9640944" cy="4472636"/>
              <a:chOff x="2770311" y="3102717"/>
              <a:chExt cx="7141440" cy="3313064"/>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2770311" y="6070388"/>
                <a:ext cx="7141440" cy="345393"/>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trial and the feedback point?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41001</TotalTime>
  <Words>2013</Words>
  <Application>Microsoft Office PowerPoint</Application>
  <PresentationFormat>Custom</PresentationFormat>
  <Paragraphs>261</Paragraphs>
  <Slides>30</Slides>
  <Notes>0</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Google Sans</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Ozkan, Aysegul</cp:lastModifiedBy>
  <cp:revision>181</cp:revision>
  <dcterms:created xsi:type="dcterms:W3CDTF">2023-05-23T15:53:47Z</dcterms:created>
  <dcterms:modified xsi:type="dcterms:W3CDTF">2024-02-23T10:40:15Z</dcterms:modified>
</cp:coreProperties>
</file>